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3" r:id="rId2"/>
    <p:sldId id="267" r:id="rId3"/>
    <p:sldId id="265" r:id="rId4"/>
    <p:sldId id="274" r:id="rId5"/>
    <p:sldId id="268" r:id="rId6"/>
    <p:sldId id="269" r:id="rId7"/>
    <p:sldId id="270" r:id="rId8"/>
    <p:sldId id="260" r:id="rId9"/>
    <p:sldId id="283" r:id="rId10"/>
    <p:sldId id="271" r:id="rId11"/>
    <p:sldId id="261" r:id="rId12"/>
    <p:sldId id="272" r:id="rId13"/>
    <p:sldId id="273" r:id="rId14"/>
    <p:sldId id="275" r:id="rId15"/>
    <p:sldId id="276" r:id="rId16"/>
    <p:sldId id="280" r:id="rId17"/>
    <p:sldId id="277" r:id="rId18"/>
    <p:sldId id="279" r:id="rId19"/>
    <p:sldId id="278" r:id="rId20"/>
    <p:sldId id="262" r:id="rId21"/>
    <p:sldId id="281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28" autoAdjust="0"/>
    <p:restoredTop sz="94660"/>
  </p:normalViewPr>
  <p:slideViewPr>
    <p:cSldViewPr>
      <p:cViewPr varScale="1">
        <p:scale>
          <a:sx n="74" d="100"/>
          <a:sy n="74" d="100"/>
        </p:scale>
        <p:origin x="-106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27D95A3-7D73-4D4D-A96A-5689E80C3B4D}" type="datetimeFigureOut">
              <a:rPr lang="en-US" smtClean="0"/>
              <a:pPr/>
              <a:t>2/25/2011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809C2E0D-E596-4A60-9FF3-87FB6471F8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09600" y="1219200"/>
            <a:ext cx="7696200" cy="1829761"/>
          </a:xfrm>
        </p:spPr>
        <p:txBody>
          <a:bodyPr/>
          <a:lstStyle/>
          <a:p>
            <a:pPr algn="l"/>
            <a:r>
              <a:rPr lang="en-US" dirty="0" smtClean="0"/>
              <a:t>Diversity Management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dirty="0" err="1" smtClean="0"/>
              <a:t>Richa</a:t>
            </a:r>
            <a:r>
              <a:rPr lang="en-US" dirty="0" smtClean="0"/>
              <a:t> </a:t>
            </a:r>
            <a:r>
              <a:rPr lang="en-US" dirty="0" err="1" smtClean="0"/>
              <a:t>Dubey</a:t>
            </a:r>
            <a:endParaRPr lang="en-US" dirty="0" smtClean="0"/>
          </a:p>
          <a:p>
            <a:pPr algn="l"/>
            <a:r>
              <a:rPr lang="en-US" dirty="0" smtClean="0"/>
              <a:t>Director, Human Resources</a:t>
            </a:r>
          </a:p>
          <a:p>
            <a:pPr algn="l"/>
            <a:r>
              <a:rPr lang="en-US" dirty="0" smtClean="0"/>
              <a:t>Praxair India Pvt Ltd</a:t>
            </a:r>
            <a:endParaRPr lang="en-US" dirty="0"/>
          </a:p>
        </p:txBody>
      </p:sp>
      <p:pic>
        <p:nvPicPr>
          <p:cNvPr id="1026" name="Picture 2" descr="C:\Documents and Settings\INDERXD1\My Documents\My Pictures\Div 8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2133600" cy="16954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Implementation</a:t>
            </a:r>
            <a:endParaRPr lang="en-US" dirty="0" smtClean="0"/>
          </a:p>
          <a:p>
            <a:pPr lvl="1"/>
            <a:r>
              <a:rPr lang="en-US" dirty="0" smtClean="0"/>
              <a:t>Customized strategy</a:t>
            </a:r>
          </a:p>
          <a:p>
            <a:r>
              <a:rPr lang="en-US" dirty="0" smtClean="0"/>
              <a:t>Successful Management</a:t>
            </a:r>
          </a:p>
          <a:p>
            <a:pPr lvl="1"/>
            <a:r>
              <a:rPr lang="en-US" dirty="0" smtClean="0"/>
              <a:t>Permeate every department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INDERXD1\My Documents\My Pictures\Div 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1752600"/>
            <a:ext cx="6248400" cy="4114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Commitment</a:t>
            </a:r>
          </a:p>
          <a:p>
            <a:pPr lvl="1"/>
            <a:r>
              <a:rPr lang="en-US" dirty="0" smtClean="0"/>
              <a:t>Stated to all </a:t>
            </a:r>
            <a:r>
              <a:rPr lang="en-US" dirty="0" smtClean="0"/>
              <a:t>by </a:t>
            </a:r>
            <a:r>
              <a:rPr lang="en-US" dirty="0" smtClean="0"/>
              <a:t>the leadership</a:t>
            </a:r>
          </a:p>
          <a:p>
            <a:pPr lvl="1"/>
            <a:r>
              <a:rPr lang="en-US" dirty="0" smtClean="0"/>
              <a:t>Diversity at leadership positions</a:t>
            </a:r>
          </a:p>
          <a:p>
            <a:r>
              <a:rPr lang="en-US" dirty="0" smtClean="0"/>
              <a:t>Inclusion</a:t>
            </a:r>
          </a:p>
          <a:p>
            <a:pPr lvl="1"/>
            <a:r>
              <a:rPr lang="en-US" dirty="0" smtClean="0"/>
              <a:t>Attitude of openness</a:t>
            </a:r>
          </a:p>
          <a:p>
            <a:pPr lvl="2">
              <a:buNone/>
            </a:pPr>
            <a:r>
              <a:rPr lang="en-US" dirty="0" smtClean="0"/>
              <a:t>	“</a:t>
            </a:r>
            <a:r>
              <a:rPr lang="en-US" i="1" dirty="0" smtClean="0"/>
              <a:t>W</a:t>
            </a:r>
            <a:r>
              <a:rPr lang="en-US" i="1" dirty="0" smtClean="0"/>
              <a:t>e </a:t>
            </a:r>
            <a:r>
              <a:rPr lang="en-US" i="1" dirty="0" smtClean="0"/>
              <a:t>do not consciously dislike certain people, we just prefer others. In our private lives, we call this choosing our friends carefully” - anonymous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and Development</a:t>
            </a:r>
          </a:p>
          <a:p>
            <a:pPr lvl="1"/>
            <a:r>
              <a:rPr lang="en-US" dirty="0" smtClean="0"/>
              <a:t>Mentoring</a:t>
            </a:r>
          </a:p>
          <a:p>
            <a:pPr lvl="1"/>
            <a:r>
              <a:rPr lang="en-US" dirty="0" smtClean="0"/>
              <a:t>Cultural training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Employee Engagement Surveys</a:t>
            </a:r>
          </a:p>
          <a:p>
            <a:pPr lvl="1"/>
            <a:r>
              <a:rPr lang="en-US" dirty="0" smtClean="0"/>
              <a:t>Conscious inclusion</a:t>
            </a:r>
          </a:p>
          <a:p>
            <a:pPr lvl="1"/>
            <a:r>
              <a:rPr lang="en-US" dirty="0" smtClean="0"/>
              <a:t>Audits and measures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r>
              <a:rPr lang="en-US" dirty="0" smtClean="0"/>
              <a:t>Cummins</a:t>
            </a:r>
          </a:p>
          <a:p>
            <a:pPr lvl="1"/>
            <a:r>
              <a:rPr lang="en-US" dirty="0" smtClean="0"/>
              <a:t>Powerful definition based on two fundamental 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1600" dirty="0" smtClean="0"/>
              <a:t>Creating a workplace that reflects the diversity of the general population from which we draw our people and to whom we sell our products</a:t>
            </a:r>
          </a:p>
          <a:p>
            <a:pPr marL="850392" lvl="1" indent="-457200">
              <a:buFont typeface="+mj-lt"/>
              <a:buAutoNum type="arabicPeriod"/>
            </a:pPr>
            <a:r>
              <a:rPr lang="en-US" sz="1600" dirty="0" smtClean="0"/>
              <a:t>Creating an environment that celebrates peoples’ differences, and in doing so, inspires innovation, </a:t>
            </a:r>
            <a:r>
              <a:rPr lang="en-US" sz="1600" dirty="0" smtClean="0"/>
              <a:t>ideas and </a:t>
            </a:r>
            <a:r>
              <a:rPr lang="en-US" sz="1600" dirty="0" smtClean="0"/>
              <a:t>solutions.</a:t>
            </a:r>
          </a:p>
          <a:p>
            <a:r>
              <a:rPr lang="en-US" dirty="0" smtClean="0"/>
              <a:t>Motorola</a:t>
            </a:r>
          </a:p>
          <a:p>
            <a:r>
              <a:rPr lang="en-US" dirty="0" smtClean="0"/>
              <a:t>Standard Chartered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Practices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Praxair’s CEO Steve Angel, chairs the Diversity Steering Committee that supports the Director of Diversity Management</a:t>
            </a:r>
          </a:p>
          <a:p>
            <a:r>
              <a:rPr lang="en-US" dirty="0" smtClean="0"/>
              <a:t>Influences on</a:t>
            </a:r>
          </a:p>
          <a:p>
            <a:pPr lvl="1"/>
            <a:r>
              <a:rPr lang="en-US" dirty="0" smtClean="0"/>
              <a:t>Workforce</a:t>
            </a:r>
          </a:p>
          <a:p>
            <a:pPr lvl="1"/>
            <a:r>
              <a:rPr lang="en-US" dirty="0" smtClean="0"/>
              <a:t>Customers – people and companies that we serve</a:t>
            </a:r>
          </a:p>
          <a:p>
            <a:pPr lvl="1"/>
            <a:r>
              <a:rPr lang="en-US" dirty="0" smtClean="0"/>
              <a:t>Philanthropy and community relations</a:t>
            </a:r>
          </a:p>
          <a:p>
            <a:pPr lvl="1"/>
            <a:r>
              <a:rPr lang="en-US" dirty="0" smtClean="0"/>
              <a:t>Suppliers – track and promote business with diverse partners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Praxair – An Experience Sharing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800600"/>
          </a:xfrm>
        </p:spPr>
        <p:txBody>
          <a:bodyPr>
            <a:normAutofit fontScale="55000" lnSpcReduction="20000"/>
          </a:bodyPr>
          <a:lstStyle/>
          <a:p>
            <a:r>
              <a:rPr lang="en-US" b="1" dirty="0" smtClean="0"/>
              <a:t>Attract</a:t>
            </a:r>
            <a:endParaRPr lang="en-US" dirty="0" smtClean="0"/>
          </a:p>
          <a:p>
            <a:pPr lvl="1"/>
            <a:r>
              <a:rPr lang="en-US" dirty="0" smtClean="0"/>
              <a:t>Open Exploratory slots </a:t>
            </a:r>
          </a:p>
          <a:p>
            <a:pPr lvl="1"/>
            <a:r>
              <a:rPr lang="en-US" dirty="0" smtClean="0"/>
              <a:t>Establish Centralized staffing resources </a:t>
            </a:r>
          </a:p>
          <a:p>
            <a:pPr lvl="1"/>
            <a:r>
              <a:rPr lang="en-US" dirty="0" smtClean="0"/>
              <a:t>Enhance College relationships</a:t>
            </a:r>
          </a:p>
          <a:p>
            <a:pPr lvl="1"/>
            <a:r>
              <a:rPr lang="en-US" dirty="0" smtClean="0"/>
              <a:t>Offer distinctive opportunities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Develop and Retain</a:t>
            </a:r>
            <a:endParaRPr lang="en-US" dirty="0" smtClean="0"/>
          </a:p>
          <a:p>
            <a:pPr lvl="1"/>
            <a:r>
              <a:rPr lang="en-US" dirty="0" smtClean="0"/>
              <a:t>Updated HIPO / Emerging Talent list </a:t>
            </a:r>
          </a:p>
          <a:p>
            <a:pPr lvl="1"/>
            <a:r>
              <a:rPr lang="en-US" dirty="0" smtClean="0"/>
              <a:t>Build stronger Networks</a:t>
            </a:r>
          </a:p>
          <a:p>
            <a:pPr lvl="1"/>
            <a:r>
              <a:rPr lang="en-US" dirty="0" smtClean="0"/>
              <a:t>Formal Mentoring Programs </a:t>
            </a:r>
          </a:p>
          <a:p>
            <a:pPr lvl="1"/>
            <a:r>
              <a:rPr lang="en-US" dirty="0" smtClean="0"/>
              <a:t>Formal Executive Sponsorships </a:t>
            </a:r>
          </a:p>
          <a:p>
            <a:pPr lvl="1"/>
            <a:r>
              <a:rPr lang="en-US" dirty="0" smtClean="0"/>
              <a:t>Succession Plans include Diversity </a:t>
            </a:r>
          </a:p>
          <a:p>
            <a:pPr lvl="1"/>
            <a:r>
              <a:rPr lang="en-US" dirty="0" smtClean="0"/>
              <a:t>Review Work / Life Balance 8 Increase Employee Engagement 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Cultural Awareness and Diversity Learning</a:t>
            </a:r>
            <a:endParaRPr lang="en-US" dirty="0" smtClean="0"/>
          </a:p>
          <a:p>
            <a:pPr lvl="1"/>
            <a:r>
              <a:rPr lang="en-US" dirty="0" smtClean="0"/>
              <a:t> Leadership Cultural Awareness Training </a:t>
            </a:r>
          </a:p>
          <a:p>
            <a:pPr lvl="1"/>
            <a:r>
              <a:rPr lang="en-US" dirty="0" smtClean="0"/>
              <a:t> Internal Communications re: Awareness </a:t>
            </a:r>
          </a:p>
          <a:p>
            <a:pPr lvl="1"/>
            <a:r>
              <a:rPr lang="en-US" dirty="0" smtClean="0"/>
              <a:t>Align cultural learning w/ other learning </a:t>
            </a:r>
          </a:p>
          <a:p>
            <a:pPr lvl="1">
              <a:buNone/>
            </a:pPr>
            <a:endParaRPr lang="en-US" b="1" u="sng" dirty="0" smtClean="0"/>
          </a:p>
          <a:p>
            <a:r>
              <a:rPr lang="en-US" b="1" dirty="0" smtClean="0"/>
              <a:t>Rewards</a:t>
            </a:r>
          </a:p>
          <a:p>
            <a:pPr lvl="1"/>
            <a:r>
              <a:rPr lang="en-US" b="1" dirty="0" smtClean="0"/>
              <a:t>Best Diversity Performance</a:t>
            </a:r>
          </a:p>
          <a:p>
            <a:r>
              <a:rPr lang="en-US" b="1" dirty="0" smtClean="0"/>
              <a:t>Biggest Diversity Improvement Area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n-US" dirty="0" smtClean="0"/>
              <a:t>Praxair – An Experience sharing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Increased adaptability</a:t>
            </a:r>
          </a:p>
          <a:p>
            <a:pPr lvl="1"/>
            <a:r>
              <a:rPr lang="en-US" dirty="0" smtClean="0"/>
              <a:t>Increased variety of solutions for service, sourcing and allocation of resources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Broader Service Range</a:t>
            </a:r>
          </a:p>
          <a:p>
            <a:pPr lvl="1"/>
            <a:r>
              <a:rPr lang="en-US" dirty="0" smtClean="0"/>
              <a:t>Due to diverse collection of skills and experience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Variety of view points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  <p:pic>
        <p:nvPicPr>
          <p:cNvPr id="4" name="Picture 2" descr="C:\Documents and Settings\INDERXD1\My Documents\My Pictures\Div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66800" y="2057400"/>
            <a:ext cx="6934200" cy="3886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Effective Execution</a:t>
            </a:r>
          </a:p>
          <a:p>
            <a:pPr lvl="1"/>
            <a:r>
              <a:rPr lang="en-US" dirty="0" smtClean="0"/>
              <a:t>Encourage employee to perform at their highest ability, resulting in high productivity, profits and ROI</a:t>
            </a:r>
          </a:p>
          <a:p>
            <a:r>
              <a:rPr lang="en-US" dirty="0" smtClean="0"/>
              <a:t>Diverse Markets</a:t>
            </a:r>
          </a:p>
          <a:p>
            <a:pPr lvl="1"/>
            <a:r>
              <a:rPr lang="en-US" dirty="0" smtClean="0"/>
              <a:t>Diversity in capturing external markets</a:t>
            </a:r>
          </a:p>
          <a:p>
            <a:pPr lvl="1"/>
            <a:r>
              <a:rPr lang="en-US" dirty="0" smtClean="0"/>
              <a:t>Mirror consumer markets</a:t>
            </a:r>
          </a:p>
          <a:p>
            <a:r>
              <a:rPr lang="en-US" dirty="0" smtClean="0"/>
              <a:t>Broader access</a:t>
            </a:r>
          </a:p>
          <a:p>
            <a:pPr lvl="1"/>
            <a:r>
              <a:rPr lang="en-US" dirty="0" smtClean="0"/>
              <a:t>From access to the best values, highest quality and most competitive goods and services through supplier diversity.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Diversity – The Indian Context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28 states and  6 union territories</a:t>
            </a:r>
          </a:p>
          <a:p>
            <a:r>
              <a:rPr lang="en-US" dirty="0" smtClean="0"/>
              <a:t>Six main religious groups</a:t>
            </a:r>
          </a:p>
          <a:p>
            <a:r>
              <a:rPr lang="en-US" dirty="0" smtClean="0"/>
              <a:t>Hinduism has 4000 castes</a:t>
            </a:r>
          </a:p>
          <a:p>
            <a:r>
              <a:rPr lang="en-US" dirty="0" smtClean="0"/>
              <a:t>179 languages </a:t>
            </a:r>
          </a:p>
          <a:p>
            <a:r>
              <a:rPr lang="en-US" dirty="0" smtClean="0"/>
              <a:t>16 recognized languages</a:t>
            </a:r>
          </a:p>
          <a:p>
            <a:r>
              <a:rPr lang="en-US" dirty="0" smtClean="0"/>
              <a:t>544 dialects</a:t>
            </a:r>
          </a:p>
          <a:p>
            <a:r>
              <a:rPr lang="en-US" dirty="0" smtClean="0"/>
              <a:t>Language and culture changes every 100 </a:t>
            </a:r>
            <a:r>
              <a:rPr lang="en-US" dirty="0" err="1" smtClean="0"/>
              <a:t>kms</a:t>
            </a:r>
            <a:endParaRPr lang="en-US" dirty="0" smtClean="0"/>
          </a:p>
        </p:txBody>
      </p:sp>
      <p:pic>
        <p:nvPicPr>
          <p:cNvPr id="2052" name="Picture 4" descr="C:\Documents and Settings\INDERXD1\My Documents\My Pictures\Div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1371600"/>
            <a:ext cx="4038599" cy="3505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INDERXD1\Local Settings\Application Data\Microsoft\CD Burning\dinky1.pn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2590800"/>
            <a:ext cx="7391400" cy="2590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it Simple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Acknowledging the reality that people are different</a:t>
            </a:r>
          </a:p>
          <a:p>
            <a:r>
              <a:rPr lang="en-US" dirty="0" smtClean="0"/>
              <a:t>There are implications due to diversity</a:t>
            </a:r>
          </a:p>
          <a:p>
            <a:r>
              <a:rPr lang="en-US" dirty="0" smtClean="0"/>
              <a:t>We need to ensure that these issues are addressed</a:t>
            </a:r>
          </a:p>
          <a:p>
            <a:r>
              <a:rPr lang="en-US" dirty="0" smtClean="0"/>
              <a:t>Diversity not just limited to race and gender but also includes values, abilities and capabilities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INDERXD1\My Documents\My Pictures\Div 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1981200"/>
            <a:ext cx="6172200" cy="3886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Diverse body of talent bringing in innovative ideas, perspective and views to work.</a:t>
            </a:r>
          </a:p>
          <a:p>
            <a:r>
              <a:rPr lang="en-US" dirty="0" smtClean="0"/>
              <a:t>Learn how to turn them into organizational asset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Organizational context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Integration – most crucial</a:t>
            </a:r>
          </a:p>
          <a:p>
            <a:r>
              <a:rPr lang="en-US" dirty="0" smtClean="0"/>
              <a:t>Cultural Audit</a:t>
            </a:r>
          </a:p>
          <a:p>
            <a:r>
              <a:rPr lang="en-US" dirty="0" smtClean="0"/>
              <a:t>Workforce Planning</a:t>
            </a:r>
          </a:p>
          <a:p>
            <a:pPr lvl="1"/>
            <a:r>
              <a:rPr lang="en-US" dirty="0" smtClean="0"/>
              <a:t>Analyze </a:t>
            </a:r>
            <a:r>
              <a:rPr lang="en-US" dirty="0" smtClean="0"/>
              <a:t>work force trends and projections</a:t>
            </a:r>
          </a:p>
          <a:p>
            <a:pPr lvl="1"/>
            <a:r>
              <a:rPr lang="en-US" dirty="0" smtClean="0"/>
              <a:t>Determine skills gaps and needs</a:t>
            </a:r>
          </a:p>
          <a:p>
            <a:pPr lvl="1"/>
            <a:r>
              <a:rPr lang="en-US" dirty="0" smtClean="0"/>
              <a:t>Devise succession planning strategies</a:t>
            </a:r>
          </a:p>
          <a:p>
            <a:pPr lvl="1"/>
            <a:r>
              <a:rPr lang="en-US" dirty="0" smtClean="0"/>
              <a:t>This helps in assigning resources, planning for future and where to focus</a:t>
            </a:r>
          </a:p>
          <a:p>
            <a:r>
              <a:rPr lang="en-US" dirty="0" smtClean="0"/>
              <a:t>Recruitment – campus hiring; mix; be attentive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Learning and Development </a:t>
            </a:r>
          </a:p>
          <a:p>
            <a:pPr lvl="1"/>
            <a:r>
              <a:rPr lang="en-US" dirty="0" smtClean="0"/>
              <a:t>Mentoring</a:t>
            </a:r>
          </a:p>
          <a:p>
            <a:pPr lvl="1"/>
            <a:r>
              <a:rPr lang="en-US" dirty="0" smtClean="0"/>
              <a:t>Cultural training</a:t>
            </a:r>
          </a:p>
          <a:p>
            <a:r>
              <a:rPr lang="en-US" dirty="0" smtClean="0"/>
              <a:t>Sustain – celebration; recognition; supportive work culture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How?</a:t>
            </a:r>
            <a:endParaRPr lang="en-US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INDERXD1\My Documents\My Pictures\Div 5.bmp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1752600"/>
            <a:ext cx="6172200" cy="42672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Communication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r>
              <a:rPr lang="en-US" dirty="0" smtClean="0"/>
              <a:t>Perceptual</a:t>
            </a:r>
            <a:r>
              <a:rPr lang="en-US" dirty="0" smtClean="0"/>
              <a:t>, cultural, language barriers</a:t>
            </a:r>
          </a:p>
          <a:p>
            <a:pPr lvl="1"/>
            <a:r>
              <a:rPr lang="en-US" dirty="0" smtClean="0"/>
              <a:t>Ineffective – confusion, lack of team work, low morale</a:t>
            </a:r>
          </a:p>
          <a:p>
            <a:r>
              <a:rPr lang="en-US" dirty="0" smtClean="0"/>
              <a:t>Resistance to Change</a:t>
            </a:r>
          </a:p>
          <a:p>
            <a:pPr lvl="1"/>
            <a:r>
              <a:rPr lang="en-US" dirty="0" smtClean="0"/>
              <a:t>Refusal to accept changing social and cultural make up of the workplace</a:t>
            </a:r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6" name="Picture 2" descr="C:\Documents and Settings\INDERXD1\My Documents\My Pictures\c&amp;H 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905000"/>
            <a:ext cx="5562600" cy="188595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279</TotalTime>
  <Words>513</Words>
  <Application>Microsoft Office PowerPoint</Application>
  <PresentationFormat>On-screen Show (4:3)</PresentationFormat>
  <Paragraphs>124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Concourse</vt:lpstr>
      <vt:lpstr>Diversity Management</vt:lpstr>
      <vt:lpstr>Diversity – The Indian Context</vt:lpstr>
      <vt:lpstr>Diversity</vt:lpstr>
      <vt:lpstr>Slide 4</vt:lpstr>
      <vt:lpstr>Organizational context</vt:lpstr>
      <vt:lpstr>How?</vt:lpstr>
      <vt:lpstr>How?</vt:lpstr>
      <vt:lpstr>Slide 8</vt:lpstr>
      <vt:lpstr>Challenges</vt:lpstr>
      <vt:lpstr>Challenges</vt:lpstr>
      <vt:lpstr>Slide 11</vt:lpstr>
      <vt:lpstr>Solutions</vt:lpstr>
      <vt:lpstr>Solutions</vt:lpstr>
      <vt:lpstr>Best Practices</vt:lpstr>
      <vt:lpstr> Praxair – An Experience Sharing </vt:lpstr>
      <vt:lpstr>Praxair – An Experience sharing</vt:lpstr>
      <vt:lpstr>Benefits</vt:lpstr>
      <vt:lpstr>Benefits</vt:lpstr>
      <vt:lpstr>Benefits</vt:lpstr>
      <vt:lpstr>Keep it Simple</vt:lpstr>
      <vt:lpstr>Thank You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inderxd1</dc:creator>
  <cp:lastModifiedBy>inderxd1</cp:lastModifiedBy>
  <cp:revision>12</cp:revision>
  <dcterms:created xsi:type="dcterms:W3CDTF">2011-02-24T11:25:15Z</dcterms:created>
  <dcterms:modified xsi:type="dcterms:W3CDTF">2011-02-25T10:46:30Z</dcterms:modified>
</cp:coreProperties>
</file>